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9" r:id="rId2"/>
    <p:sldId id="256" r:id="rId3"/>
    <p:sldId id="257" r:id="rId4"/>
    <p:sldId id="258" r:id="rId5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7"/>
    <p:restoredTop sz="94655"/>
  </p:normalViewPr>
  <p:slideViewPr>
    <p:cSldViewPr snapToGrid="0" snapToObjects="1">
      <p:cViewPr varScale="1">
        <p:scale>
          <a:sx n="159" d="100"/>
          <a:sy n="159" d="100"/>
        </p:scale>
        <p:origin x="204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55022-14FB-D442-B914-31E08ACD417D}" type="datetimeFigureOut">
              <a:rPr lang="en-US" smtClean="0"/>
              <a:t>8/8/16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CC09-1E13-E54D-8FF0-C8D725873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566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55022-14FB-D442-B914-31E08ACD417D}" type="datetimeFigureOut">
              <a:rPr lang="en-US" smtClean="0"/>
              <a:t>8/8/16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CC09-1E13-E54D-8FF0-C8D725873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78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55022-14FB-D442-B914-31E08ACD417D}" type="datetimeFigureOut">
              <a:rPr lang="en-US" smtClean="0"/>
              <a:t>8/8/16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CC09-1E13-E54D-8FF0-C8D725873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951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55022-14FB-D442-B914-31E08ACD417D}" type="datetimeFigureOut">
              <a:rPr lang="en-US" smtClean="0"/>
              <a:t>8/8/16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CC09-1E13-E54D-8FF0-C8D725873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23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55022-14FB-D442-B914-31E08ACD417D}" type="datetimeFigureOut">
              <a:rPr lang="en-US" smtClean="0"/>
              <a:t>8/8/16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CC09-1E13-E54D-8FF0-C8D725873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768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55022-14FB-D442-B914-31E08ACD417D}" type="datetimeFigureOut">
              <a:rPr lang="en-US" smtClean="0"/>
              <a:t>8/8/16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CC09-1E13-E54D-8FF0-C8D725873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759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55022-14FB-D442-B914-31E08ACD417D}" type="datetimeFigureOut">
              <a:rPr lang="en-US" smtClean="0"/>
              <a:t>8/8/16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CC09-1E13-E54D-8FF0-C8D725873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67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55022-14FB-D442-B914-31E08ACD417D}" type="datetimeFigureOut">
              <a:rPr lang="en-US" smtClean="0"/>
              <a:t>8/8/16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CC09-1E13-E54D-8FF0-C8D725873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225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55022-14FB-D442-B914-31E08ACD417D}" type="datetimeFigureOut">
              <a:rPr lang="en-US" smtClean="0"/>
              <a:t>8/8/16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CC09-1E13-E54D-8FF0-C8D725873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782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55022-14FB-D442-B914-31E08ACD417D}" type="datetimeFigureOut">
              <a:rPr lang="en-US" smtClean="0"/>
              <a:t>8/8/16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CC09-1E13-E54D-8FF0-C8D725873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643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55022-14FB-D442-B914-31E08ACD417D}" type="datetimeFigureOut">
              <a:rPr lang="en-US" smtClean="0"/>
              <a:t>8/8/16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CC09-1E13-E54D-8FF0-C8D725873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703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55022-14FB-D442-B914-31E08ACD417D}" type="datetimeFigureOut">
              <a:rPr lang="en-US" smtClean="0"/>
              <a:t>8/8/16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6CC09-1E13-E54D-8FF0-C8D725873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65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8109284"/>
          </a:xfrm>
        </p:spPr>
      </p:pic>
    </p:spTree>
    <p:extLst>
      <p:ext uri="{BB962C8B-B14F-4D97-AF65-F5344CB8AC3E}">
        <p14:creationId xmlns:p14="http://schemas.microsoft.com/office/powerpoint/2010/main" val="2122635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993" y="-52652"/>
            <a:ext cx="7065818" cy="914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67263" y="978568"/>
            <a:ext cx="956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Text box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78569" y="4310619"/>
            <a:ext cx="956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Text box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772526" y="4495285"/>
            <a:ext cx="956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Text box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307232" y="7844589"/>
            <a:ext cx="956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Text box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417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</p:spPr>
      </p:pic>
      <p:sp>
        <p:nvSpPr>
          <p:cNvPr id="5" name="TextBox 4"/>
          <p:cNvSpPr txBox="1"/>
          <p:nvPr/>
        </p:nvSpPr>
        <p:spPr>
          <a:xfrm>
            <a:off x="2687052" y="1185878"/>
            <a:ext cx="956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Text box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74295" y="4283242"/>
            <a:ext cx="956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Text box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427621" y="4804611"/>
            <a:ext cx="956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Text box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13284" y="7315200"/>
            <a:ext cx="956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Text box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131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858000" cy="9144001"/>
          </a:xfrm>
        </p:spPr>
      </p:pic>
    </p:spTree>
    <p:extLst>
      <p:ext uri="{BB962C8B-B14F-4D97-AF65-F5344CB8AC3E}">
        <p14:creationId xmlns:p14="http://schemas.microsoft.com/office/powerpoint/2010/main" val="1949888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</TotalTime>
  <Words>16</Words>
  <Application>Microsoft Macintosh PowerPoint</Application>
  <PresentationFormat>On-screen Show (4:3)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Enid Ortez</dc:creator>
  <cp:lastModifiedBy>Enid Ortez</cp:lastModifiedBy>
  <cp:revision>3</cp:revision>
  <dcterms:created xsi:type="dcterms:W3CDTF">2016-08-09T03:38:01Z</dcterms:created>
  <dcterms:modified xsi:type="dcterms:W3CDTF">2016-08-09T03:57:27Z</dcterms:modified>
</cp:coreProperties>
</file>